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6"/>
  </p:notesMasterIdLst>
  <p:sldIdLst>
    <p:sldId id="259" r:id="rId2"/>
    <p:sldId id="258" r:id="rId3"/>
    <p:sldId id="257" r:id="rId4"/>
    <p:sldId id="256" r:id="rId5"/>
  </p:sldIdLst>
  <p:sldSz cx="6480175" cy="1439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6"/>
  </p:normalViewPr>
  <p:slideViewPr>
    <p:cSldViewPr snapToGrid="0">
      <p:cViewPr>
        <p:scale>
          <a:sx n="143" d="100"/>
          <a:sy n="143" d="100"/>
        </p:scale>
        <p:origin x="752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81458-F5C6-2748-9D4C-C212B20F0DA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514725" y="1143000"/>
            <a:ext cx="13887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08102-9C3F-2D4F-8B68-AADBE5977C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74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08102-9C3F-2D4F-8B68-AADBE5977C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63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08102-9C3F-2D4F-8B68-AADBE5977C5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64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22" y="235644"/>
            <a:ext cx="4860131" cy="501286"/>
          </a:xfrm>
        </p:spPr>
        <p:txBody>
          <a:bodyPr anchor="b"/>
          <a:lstStyle>
            <a:lvl1pPr algn="ctr"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756262"/>
            <a:ext cx="4860131" cy="347633"/>
          </a:xfrm>
        </p:spPr>
        <p:txBody>
          <a:bodyPr/>
          <a:lstStyle>
            <a:lvl1pPr marL="0" indent="0" algn="ctr">
              <a:buNone/>
              <a:defRPr sz="504"/>
            </a:lvl1pPr>
            <a:lvl2pPr marL="96012" indent="0" algn="ctr">
              <a:buNone/>
              <a:defRPr sz="420"/>
            </a:lvl2pPr>
            <a:lvl3pPr marL="192024" indent="0" algn="ctr">
              <a:buNone/>
              <a:defRPr sz="378"/>
            </a:lvl3pPr>
            <a:lvl4pPr marL="288036" indent="0" algn="ctr">
              <a:buNone/>
              <a:defRPr sz="336"/>
            </a:lvl4pPr>
            <a:lvl5pPr marL="384048" indent="0" algn="ctr">
              <a:buNone/>
              <a:defRPr sz="336"/>
            </a:lvl5pPr>
            <a:lvl6pPr marL="480060" indent="0" algn="ctr">
              <a:buNone/>
              <a:defRPr sz="336"/>
            </a:lvl6pPr>
            <a:lvl7pPr marL="576072" indent="0" algn="ctr">
              <a:buNone/>
              <a:defRPr sz="336"/>
            </a:lvl7pPr>
            <a:lvl8pPr marL="672084" indent="0" algn="ctr">
              <a:buNone/>
              <a:defRPr sz="336"/>
            </a:lvl8pPr>
            <a:lvl9pPr marL="768096" indent="0" algn="ctr">
              <a:buNone/>
              <a:defRPr sz="33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5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3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76660"/>
            <a:ext cx="1397288" cy="12202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76660"/>
            <a:ext cx="4110861" cy="12202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19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358966"/>
            <a:ext cx="5589151" cy="598943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963575"/>
            <a:ext cx="5589151" cy="314970"/>
          </a:xfrm>
        </p:spPr>
        <p:txBody>
          <a:bodyPr/>
          <a:lstStyle>
            <a:lvl1pPr marL="0" indent="0">
              <a:buNone/>
              <a:defRPr sz="504">
                <a:solidFill>
                  <a:schemeClr val="tx1">
                    <a:tint val="82000"/>
                  </a:schemeClr>
                </a:solidFill>
              </a:defRPr>
            </a:lvl1pPr>
            <a:lvl2pPr marL="96012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2pPr>
            <a:lvl3pPr marL="192024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3pPr>
            <a:lvl4pPr marL="288036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4pPr>
            <a:lvl5pPr marL="384048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5pPr>
            <a:lvl6pPr marL="480060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6pPr>
            <a:lvl7pPr marL="576072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7pPr>
            <a:lvl8pPr marL="672084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8pPr>
            <a:lvl9pPr marL="768096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10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383297"/>
            <a:ext cx="2754074" cy="9135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383297"/>
            <a:ext cx="2754074" cy="9135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1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76659"/>
            <a:ext cx="5589151" cy="27830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6" y="352967"/>
            <a:ext cx="2741418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6" y="525950"/>
            <a:ext cx="2741418" cy="7735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352967"/>
            <a:ext cx="2754918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525950"/>
            <a:ext cx="2754918" cy="7735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0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9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62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95991"/>
            <a:ext cx="2090025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207314"/>
            <a:ext cx="3280589" cy="1023236"/>
          </a:xfrm>
        </p:spPr>
        <p:txBody>
          <a:bodyPr/>
          <a:lstStyle>
            <a:lvl1pPr>
              <a:defRPr sz="672"/>
            </a:lvl1pPr>
            <a:lvl2pPr>
              <a:defRPr sz="588"/>
            </a:lvl2pPr>
            <a:lvl3pPr>
              <a:defRPr sz="504"/>
            </a:lvl3pPr>
            <a:lvl4pPr>
              <a:defRPr sz="420"/>
            </a:lvl4pPr>
            <a:lvl5pPr>
              <a:defRPr sz="420"/>
            </a:lvl5pPr>
            <a:lvl6pPr>
              <a:defRPr sz="420"/>
            </a:lvl6pPr>
            <a:lvl7pPr>
              <a:defRPr sz="420"/>
            </a:lvl7pPr>
            <a:lvl8pPr>
              <a:defRPr sz="420"/>
            </a:lvl8pPr>
            <a:lvl9pPr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431959"/>
            <a:ext cx="2090025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90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95991"/>
            <a:ext cx="2090025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207314"/>
            <a:ext cx="3280589" cy="1023236"/>
          </a:xfrm>
        </p:spPr>
        <p:txBody>
          <a:bodyPr anchor="t"/>
          <a:lstStyle>
            <a:lvl1pPr marL="0" indent="0">
              <a:buNone/>
              <a:defRPr sz="672"/>
            </a:lvl1pPr>
            <a:lvl2pPr marL="96012" indent="0">
              <a:buNone/>
              <a:defRPr sz="588"/>
            </a:lvl2pPr>
            <a:lvl3pPr marL="192024" indent="0">
              <a:buNone/>
              <a:defRPr sz="504"/>
            </a:lvl3pPr>
            <a:lvl4pPr marL="288036" indent="0">
              <a:buNone/>
              <a:defRPr sz="420"/>
            </a:lvl4pPr>
            <a:lvl5pPr marL="384048" indent="0">
              <a:buNone/>
              <a:defRPr sz="420"/>
            </a:lvl5pPr>
            <a:lvl6pPr marL="480060" indent="0">
              <a:buNone/>
              <a:defRPr sz="420"/>
            </a:lvl6pPr>
            <a:lvl7pPr marL="576072" indent="0">
              <a:buNone/>
              <a:defRPr sz="420"/>
            </a:lvl7pPr>
            <a:lvl8pPr marL="672084" indent="0">
              <a:buNone/>
              <a:defRPr sz="420"/>
            </a:lvl8pPr>
            <a:lvl9pPr marL="768096" indent="0">
              <a:buNone/>
              <a:defRPr sz="4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431959"/>
            <a:ext cx="2090025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36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76659"/>
            <a:ext cx="5589151" cy="278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383297"/>
            <a:ext cx="5589151" cy="91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1334540"/>
            <a:ext cx="145803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1334540"/>
            <a:ext cx="218705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1334540"/>
            <a:ext cx="145803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94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92024" rtl="0" eaLnBrk="1" latinLnBrk="0" hangingPunct="1">
        <a:lnSpc>
          <a:spcPct val="90000"/>
        </a:lnSpc>
        <a:spcBef>
          <a:spcPct val="0"/>
        </a:spcBef>
        <a:buNone/>
        <a:defRPr sz="9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" indent="-48006" algn="l" defTabSz="192024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588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504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1pPr>
      <a:lvl2pPr marL="9601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en plant with a ruler&#10;&#10;Description automatically generated">
            <a:extLst>
              <a:ext uri="{FF2B5EF4-FFF2-40B4-BE49-F238E27FC236}">
                <a16:creationId xmlns:a16="http://schemas.microsoft.com/office/drawing/2014/main" id="{2F952486-C92C-A8C2-3974-6CE8B4B0C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77" t="3024" r="25940" b="37896"/>
          <a:stretch/>
        </p:blipFill>
        <p:spPr>
          <a:xfrm>
            <a:off x="4767417" y="65798"/>
            <a:ext cx="1659995" cy="1315692"/>
          </a:xfrm>
          <a:prstGeom prst="rect">
            <a:avLst/>
          </a:prstGeom>
        </p:spPr>
      </p:pic>
      <p:pic>
        <p:nvPicPr>
          <p:cNvPr id="7" name="Picture 6" descr="A plant in a pot on a black surface&#10;&#10;Description automatically generated">
            <a:extLst>
              <a:ext uri="{FF2B5EF4-FFF2-40B4-BE49-F238E27FC236}">
                <a16:creationId xmlns:a16="http://schemas.microsoft.com/office/drawing/2014/main" id="{B88C9B56-85E9-2CA7-1A1A-6BCC15304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31" t="10250" r="32459" b="38042"/>
          <a:stretch/>
        </p:blipFill>
        <p:spPr>
          <a:xfrm>
            <a:off x="3309402" y="65798"/>
            <a:ext cx="1431237" cy="1315692"/>
          </a:xfrm>
          <a:prstGeom prst="rect">
            <a:avLst/>
          </a:prstGeom>
        </p:spPr>
      </p:pic>
      <p:pic>
        <p:nvPicPr>
          <p:cNvPr id="5" name="Picture 4" descr="A plant with a ruler&#10;&#10;Description automatically generated">
            <a:extLst>
              <a:ext uri="{FF2B5EF4-FFF2-40B4-BE49-F238E27FC236}">
                <a16:creationId xmlns:a16="http://schemas.microsoft.com/office/drawing/2014/main" id="{6DDF4D4B-02EE-366D-F24C-B129F328FD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38" t="2789" r="24722" b="37428"/>
          <a:stretch/>
        </p:blipFill>
        <p:spPr>
          <a:xfrm>
            <a:off x="1701806" y="65798"/>
            <a:ext cx="1571757" cy="1318456"/>
          </a:xfrm>
          <a:prstGeom prst="rect">
            <a:avLst/>
          </a:prstGeom>
        </p:spPr>
      </p:pic>
      <p:pic>
        <p:nvPicPr>
          <p:cNvPr id="3" name="Picture 2" descr="A plant with a ruler&#10;&#10;Description automatically generated">
            <a:extLst>
              <a:ext uri="{FF2B5EF4-FFF2-40B4-BE49-F238E27FC236}">
                <a16:creationId xmlns:a16="http://schemas.microsoft.com/office/drawing/2014/main" id="{09196631-D5B3-834A-AD8D-7B7020F858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50" t="14991" r="32171" b="38320"/>
          <a:stretch/>
        </p:blipFill>
        <p:spPr>
          <a:xfrm>
            <a:off x="52763" y="65798"/>
            <a:ext cx="1613917" cy="13156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111339" y="5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X15-1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519565" y="8920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X15-2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141801" y="82702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X15-3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637290" y="8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X15-4</a:t>
            </a:r>
          </a:p>
        </p:txBody>
      </p:sp>
    </p:spTree>
    <p:extLst>
      <p:ext uri="{BB962C8B-B14F-4D97-AF65-F5344CB8AC3E}">
        <p14:creationId xmlns:p14="http://schemas.microsoft.com/office/powerpoint/2010/main" val="68025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een plant with a ruler&#10;&#10;Description automatically generated">
            <a:extLst>
              <a:ext uri="{FF2B5EF4-FFF2-40B4-BE49-F238E27FC236}">
                <a16:creationId xmlns:a16="http://schemas.microsoft.com/office/drawing/2014/main" id="{6C1BAC6E-73AE-F6A1-35A8-AC8599A12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77" t="4649" r="22436" b="27622"/>
          <a:stretch/>
        </p:blipFill>
        <p:spPr>
          <a:xfrm>
            <a:off x="4794509" y="65798"/>
            <a:ext cx="1659996" cy="1315692"/>
          </a:xfrm>
          <a:prstGeom prst="rect">
            <a:avLst/>
          </a:prstGeom>
        </p:spPr>
      </p:pic>
      <p:pic>
        <p:nvPicPr>
          <p:cNvPr id="14" name="Picture 13" descr="A green leaf with brown spots on it&#10;&#10;Description automatically generated">
            <a:extLst>
              <a:ext uri="{FF2B5EF4-FFF2-40B4-BE49-F238E27FC236}">
                <a16:creationId xmlns:a16="http://schemas.microsoft.com/office/drawing/2014/main" id="{D6E69C28-7C81-C9EA-2377-9EC16A5AC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49" t="-576" r="20295" b="26221"/>
          <a:stretch/>
        </p:blipFill>
        <p:spPr>
          <a:xfrm>
            <a:off x="3300964" y="52701"/>
            <a:ext cx="1463073" cy="1333100"/>
          </a:xfrm>
          <a:prstGeom prst="rect">
            <a:avLst/>
          </a:prstGeom>
        </p:spPr>
      </p:pic>
      <p:pic>
        <p:nvPicPr>
          <p:cNvPr id="12" name="Picture 11" descr="A green plant with a ruler&#10;&#10;Description automatically generated">
            <a:extLst>
              <a:ext uri="{FF2B5EF4-FFF2-40B4-BE49-F238E27FC236}">
                <a16:creationId xmlns:a16="http://schemas.microsoft.com/office/drawing/2014/main" id="{DEF16406-3287-FEEA-1CF0-47FA6B9AC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3" r="15291" b="25691"/>
          <a:stretch/>
        </p:blipFill>
        <p:spPr>
          <a:xfrm>
            <a:off x="1699114" y="65797"/>
            <a:ext cx="1571378" cy="1315692"/>
          </a:xfrm>
          <a:prstGeom prst="rect">
            <a:avLst/>
          </a:prstGeom>
        </p:spPr>
      </p:pic>
      <p:pic>
        <p:nvPicPr>
          <p:cNvPr id="8" name="Picture 7" descr="A close-up of a plant&#10;&#10;Description automatically generated">
            <a:extLst>
              <a:ext uri="{FF2B5EF4-FFF2-40B4-BE49-F238E27FC236}">
                <a16:creationId xmlns:a16="http://schemas.microsoft.com/office/drawing/2014/main" id="{D0D3C743-D58C-9842-0626-7567B96B71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39" t="696" r="11824" b="22237"/>
          <a:stretch/>
        </p:blipFill>
        <p:spPr>
          <a:xfrm>
            <a:off x="56142" y="65797"/>
            <a:ext cx="1613918" cy="13156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111339" y="5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F15-1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519565" y="8920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F15-2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141801" y="82702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F15-3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637290" y="8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F15-4</a:t>
            </a:r>
          </a:p>
        </p:txBody>
      </p:sp>
    </p:spTree>
    <p:extLst>
      <p:ext uri="{BB962C8B-B14F-4D97-AF65-F5344CB8AC3E}">
        <p14:creationId xmlns:p14="http://schemas.microsoft.com/office/powerpoint/2010/main" val="370552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lant in a pot&#10;&#10;Description automatically generated">
            <a:extLst>
              <a:ext uri="{FF2B5EF4-FFF2-40B4-BE49-F238E27FC236}">
                <a16:creationId xmlns:a16="http://schemas.microsoft.com/office/drawing/2014/main" id="{BAA7A236-09E4-DBA9-8596-92A9CF111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13" t="24981" r="28920" b="29841"/>
          <a:stretch/>
        </p:blipFill>
        <p:spPr>
          <a:xfrm>
            <a:off x="4794509" y="71784"/>
            <a:ext cx="1629524" cy="1308802"/>
          </a:xfrm>
          <a:prstGeom prst="rect">
            <a:avLst/>
          </a:prstGeom>
        </p:spPr>
      </p:pic>
      <p:pic>
        <p:nvPicPr>
          <p:cNvPr id="7" name="Picture 6" descr="A plant in a pot on a table&#10;&#10;Description automatically generated">
            <a:extLst>
              <a:ext uri="{FF2B5EF4-FFF2-40B4-BE49-F238E27FC236}">
                <a16:creationId xmlns:a16="http://schemas.microsoft.com/office/drawing/2014/main" id="{66E6492B-E8DC-52A9-90C0-7BD24A260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67" t="26206" r="33253" b="28632"/>
          <a:stretch/>
        </p:blipFill>
        <p:spPr>
          <a:xfrm>
            <a:off x="3300964" y="71784"/>
            <a:ext cx="1463073" cy="1309705"/>
          </a:xfrm>
          <a:prstGeom prst="rect">
            <a:avLst/>
          </a:prstGeom>
        </p:spPr>
      </p:pic>
      <p:pic>
        <p:nvPicPr>
          <p:cNvPr id="5" name="Picture 4" descr="A plant in a pot&#10;&#10;Description automatically generated">
            <a:extLst>
              <a:ext uri="{FF2B5EF4-FFF2-40B4-BE49-F238E27FC236}">
                <a16:creationId xmlns:a16="http://schemas.microsoft.com/office/drawing/2014/main" id="{0DEA08D4-227A-F8FF-42A9-1C31EC95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49" t="24981" r="28920" b="28028"/>
          <a:stretch/>
        </p:blipFill>
        <p:spPr>
          <a:xfrm>
            <a:off x="1700532" y="65078"/>
            <a:ext cx="1570394" cy="1309706"/>
          </a:xfrm>
          <a:prstGeom prst="rect">
            <a:avLst/>
          </a:prstGeom>
        </p:spPr>
      </p:pic>
      <p:pic>
        <p:nvPicPr>
          <p:cNvPr id="3" name="Picture 2" descr="A plant in a pot&#10;&#10;Description automatically generated">
            <a:extLst>
              <a:ext uri="{FF2B5EF4-FFF2-40B4-BE49-F238E27FC236}">
                <a16:creationId xmlns:a16="http://schemas.microsoft.com/office/drawing/2014/main" id="{61628A4A-FB6D-0120-D95B-10278862A6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28" t="24981" r="26367" b="29841"/>
          <a:stretch/>
        </p:blipFill>
        <p:spPr>
          <a:xfrm>
            <a:off x="75689" y="65078"/>
            <a:ext cx="1565713" cy="13097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95878" y="8920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D15-1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519565" y="8920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D15-2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141801" y="82702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D15-3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637290" y="8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D15-4</a:t>
            </a:r>
          </a:p>
        </p:txBody>
      </p:sp>
    </p:spTree>
    <p:extLst>
      <p:ext uri="{BB962C8B-B14F-4D97-AF65-F5344CB8AC3E}">
        <p14:creationId xmlns:p14="http://schemas.microsoft.com/office/powerpoint/2010/main" val="12974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plant with a ruler&#10;&#10;Description automatically generated">
            <a:extLst>
              <a:ext uri="{FF2B5EF4-FFF2-40B4-BE49-F238E27FC236}">
                <a16:creationId xmlns:a16="http://schemas.microsoft.com/office/drawing/2014/main" id="{F81EC6AC-6DA3-B235-0422-BE8F92FF4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94" t="4495" r="27254" b="28091"/>
          <a:stretch/>
        </p:blipFill>
        <p:spPr>
          <a:xfrm>
            <a:off x="69673" y="89204"/>
            <a:ext cx="1391107" cy="1261456"/>
          </a:xfrm>
          <a:prstGeom prst="rect">
            <a:avLst/>
          </a:prstGeom>
        </p:spPr>
      </p:pic>
      <p:pic>
        <p:nvPicPr>
          <p:cNvPr id="15" name="Picture 14" descr="A green plant with a ruler&#10;&#10;Description automatically generated">
            <a:extLst>
              <a:ext uri="{FF2B5EF4-FFF2-40B4-BE49-F238E27FC236}">
                <a16:creationId xmlns:a16="http://schemas.microsoft.com/office/drawing/2014/main" id="{9F7C766D-20C2-F1D1-B03E-A093747C3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98" t="2528" r="18186" b="27248"/>
          <a:stretch/>
        </p:blipFill>
        <p:spPr>
          <a:xfrm>
            <a:off x="1489550" y="89204"/>
            <a:ext cx="1710534" cy="1261456"/>
          </a:xfrm>
          <a:prstGeom prst="rect">
            <a:avLst/>
          </a:prstGeom>
        </p:spPr>
      </p:pic>
      <p:pic>
        <p:nvPicPr>
          <p:cNvPr id="17" name="Picture 16" descr="A green plant with a ruler&#10;&#10;Description automatically generated">
            <a:extLst>
              <a:ext uri="{FF2B5EF4-FFF2-40B4-BE49-F238E27FC236}">
                <a16:creationId xmlns:a16="http://schemas.microsoft.com/office/drawing/2014/main" id="{E20FCE55-3B45-3606-0235-95EF07C23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94" t="13550" r="30992" b="29542"/>
          <a:stretch/>
        </p:blipFill>
        <p:spPr>
          <a:xfrm>
            <a:off x="3238098" y="89204"/>
            <a:ext cx="1510401" cy="1267957"/>
          </a:xfrm>
          <a:prstGeom prst="rect">
            <a:avLst/>
          </a:prstGeom>
        </p:spPr>
      </p:pic>
      <p:pic>
        <p:nvPicPr>
          <p:cNvPr id="19" name="Picture 18" descr="A green plant with a ruler&#10;&#10;Description automatically generated">
            <a:extLst>
              <a:ext uri="{FF2B5EF4-FFF2-40B4-BE49-F238E27FC236}">
                <a16:creationId xmlns:a16="http://schemas.microsoft.com/office/drawing/2014/main" id="{7E3251A4-D42A-2788-1EF8-C7EDD5C2DA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411" t="16647" r="28227" b="28767"/>
          <a:stretch/>
        </p:blipFill>
        <p:spPr>
          <a:xfrm rot="10800000">
            <a:off x="4785977" y="89203"/>
            <a:ext cx="1637210" cy="12614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95878" y="8920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C15-1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354099" y="8920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C15-2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098256" y="82702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C15-3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637290" y="8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C15-4</a:t>
            </a:r>
          </a:p>
        </p:txBody>
      </p:sp>
    </p:spTree>
    <p:extLst>
      <p:ext uri="{BB962C8B-B14F-4D97-AF65-F5344CB8AC3E}">
        <p14:creationId xmlns:p14="http://schemas.microsoft.com/office/powerpoint/2010/main" val="2028372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18</Words>
  <Application>Microsoft Macintosh PowerPoint</Application>
  <PresentationFormat>Custom</PresentationFormat>
  <Paragraphs>18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PIKE, JAMIE (PGR)</dc:creator>
  <cp:lastModifiedBy>PIKE, JAMIE (PGR)</cp:lastModifiedBy>
  <cp:revision>1</cp:revision>
  <dcterms:created xsi:type="dcterms:W3CDTF">2024-03-06T09:35:59Z</dcterms:created>
  <dcterms:modified xsi:type="dcterms:W3CDTF">2024-03-06T10:06:39Z</dcterms:modified>
</cp:coreProperties>
</file>